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46324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Four Turtles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IPSC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USPSA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41F9407-D58F-4D31-AEF7-7BAF55229B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103" y="3233753"/>
            <a:ext cx="6224521" cy="59731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Four Turtles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Four Turtles is a 100 point, Comstock medium course. There are 4 IPSC targets and 4 USPSA mini poppers. The best 4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hands on X’s.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either X. Loaded carbine is held with both hands, shouldered,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131</Words>
  <Application>Microsoft Office PowerPoint</Application>
  <PresentationFormat>Custom</PresentationFormat>
  <Paragraphs>19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2020-07-06T20:04:20Z</dcterms:modified>
  <cp:category>Shooting</cp:category>
</cp:coreProperties>
</file>

<file path=docProps/thumbnail.jpeg>
</file>